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7" r:id="rId3"/>
    <p:sldId id="324" r:id="rId4"/>
    <p:sldId id="351" r:id="rId5"/>
    <p:sldId id="367" r:id="rId6"/>
    <p:sldId id="369" r:id="rId7"/>
    <p:sldId id="319" r:id="rId8"/>
    <p:sldId id="370" r:id="rId9"/>
    <p:sldId id="365" r:id="rId10"/>
    <p:sldId id="34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314C57"/>
    <a:srgbClr val="386546"/>
    <a:srgbClr val="CCA49C"/>
    <a:srgbClr val="F3EDE7"/>
    <a:srgbClr val="C7D4CB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03" autoAdjust="0"/>
    <p:restoredTop sz="93526" autoAdjust="0"/>
  </p:normalViewPr>
  <p:slideViewPr>
    <p:cSldViewPr snapToGrid="0">
      <p:cViewPr varScale="1">
        <p:scale>
          <a:sx n="108" d="100"/>
          <a:sy n="108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00137" y="2223977"/>
            <a:ext cx="69437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Capitalization and Italics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71279" y="252720"/>
            <a:ext cx="9144001" cy="6418353"/>
            <a:chOff x="-1" y="377407"/>
            <a:chExt cx="9144001" cy="641835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37740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081620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778891" y="4708746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Proper adjectives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778889" y="1934724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Proper nouns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778889" y="2624086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Acronyms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778889" y="3303668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Course Titles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778891" y="4005156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Salutations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778889" y="1237784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Sentences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2034787"/>
            <a:ext cx="8058154" cy="1151466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71145" y="19853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Always capitalize the first word in any sentence.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42922" y="3394448"/>
            <a:ext cx="8058154" cy="1151466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14" name="Rectangle 1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1145" y="1985321"/>
              <a:ext cx="7807571" cy="2803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This applies to complete sentences that are quoted in another sentence.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23612" y="2468696"/>
            <a:ext cx="976588" cy="322129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29350" y="2468696"/>
            <a:ext cx="695325" cy="322129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4562" y="2406791"/>
            <a:ext cx="8018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Author and historian Arthur Zinn once said, “Small acts, when</a:t>
            </a:r>
          </a:p>
          <a:p>
            <a:endParaRPr lang="en-US" sz="2400" dirty="0"/>
          </a:p>
          <a:p>
            <a:r>
              <a:rPr lang="en-US" sz="2400" dirty="0"/>
              <a:t>multiplied by millions of people, can transform the world.”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People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598821" y="1859189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George Takei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2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Places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598821" y="2978125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Brazil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52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Organizations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598821" y="4097061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Kraft Food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752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Holidays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05061" y="1859189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Christmas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752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Religions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805061" y="2978125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Hinduism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752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Titles</a:t>
            </a:r>
            <a:endParaRPr lang="en-US" sz="2000" b="1" dirty="0">
              <a:solidFill>
                <a:srgbClr val="314C57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05061" y="4097061"/>
            <a:ext cx="1632939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“The Raven”</a:t>
            </a:r>
          </a:p>
        </p:txBody>
      </p:sp>
    </p:spTree>
    <p:extLst>
      <p:ext uri="{BB962C8B-B14F-4D97-AF65-F5344CB8AC3E}">
        <p14:creationId xmlns:p14="http://schemas.microsoft.com/office/powerpoint/2010/main" val="358182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207397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Acronyms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598821" y="2298028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MLB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2450" y="316203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Courses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598821" y="3398308"/>
            <a:ext cx="1638654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Algebra 098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752975" y="2045304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Salutations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529269" y="2269356"/>
            <a:ext cx="1908731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Dear Mr. Kendrick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752975" y="3162033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Proper adjectives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111160" y="3386085"/>
            <a:ext cx="1398050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Bengal tiger</a:t>
            </a:r>
          </a:p>
        </p:txBody>
      </p:sp>
    </p:spTree>
    <p:extLst>
      <p:ext uri="{BB962C8B-B14F-4D97-AF65-F5344CB8AC3E}">
        <p14:creationId xmlns:p14="http://schemas.microsoft.com/office/powerpoint/2010/main" val="362822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752358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Titles of longer works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497279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Ships and aircraft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248096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Important words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3981096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Foreign terms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52450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Books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Capitalization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995055" y="1859189"/>
            <a:ext cx="2242420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Sense and Sensibility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2450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Websites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070625" y="2978125"/>
            <a:ext cx="2166850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Bleacher Report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52450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Magazines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070625" y="4097061"/>
            <a:ext cx="2166850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Rolling Stone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752975" y="1641430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Movies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325231" y="1859189"/>
            <a:ext cx="2112770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A Few Good Men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752975" y="2760366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TV Shows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393243" y="2978125"/>
            <a:ext cx="2044757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The Walking Dead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752975" y="3879302"/>
            <a:ext cx="3810000" cy="86509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314C57"/>
                </a:solidFill>
              </a:rPr>
              <a:t>Albums</a:t>
            </a:r>
            <a:endParaRPr lang="en-US" sz="2000" b="1" dirty="0">
              <a:solidFill>
                <a:srgbClr val="314C57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393243" y="4097061"/>
            <a:ext cx="2044757" cy="41698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Thriller</a:t>
            </a:r>
          </a:p>
        </p:txBody>
      </p:sp>
    </p:spTree>
    <p:extLst>
      <p:ext uri="{BB962C8B-B14F-4D97-AF65-F5344CB8AC3E}">
        <p14:creationId xmlns:p14="http://schemas.microsoft.com/office/powerpoint/2010/main" val="1185010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70710" y="2482360"/>
            <a:ext cx="1148590" cy="38516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01043" y="2404362"/>
            <a:ext cx="7541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Déjà vu </a:t>
            </a:r>
            <a:r>
              <a:rPr lang="en-US" sz="2800" dirty="0"/>
              <a:t>is the feeling that you’ve been somewhere</a:t>
            </a:r>
          </a:p>
          <a:p>
            <a:endParaRPr lang="en-US" sz="2800" dirty="0"/>
          </a:p>
          <a:p>
            <a:r>
              <a:rPr lang="en-US" sz="2800" dirty="0"/>
              <a:t>or done something before</a:t>
            </a:r>
            <a:r>
              <a:rPr lang="en-US" sz="2400" i="1" dirty="0"/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Italics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928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1050</TotalTime>
  <Words>164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110</cp:revision>
  <dcterms:created xsi:type="dcterms:W3CDTF">2014-11-06T15:36:04Z</dcterms:created>
  <dcterms:modified xsi:type="dcterms:W3CDTF">2018-05-04T19:16:03Z</dcterms:modified>
</cp:coreProperties>
</file>